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8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LU4e6gkfEVbYzb5ZmkQuRbkRt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fearbg.org/wp-content/uploads/five-senses.jpe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58388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/index.php?curid=12703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645540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/index.php?curid=67467159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5882473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588247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istockphoto.com/photos/different-picture-id121029544?k=20&amp;m=121029544&amp;s=612x612&amp;w=0&amp;h=aiL41MrYbuJ_LoW2KixsgrNP8QIym3UeCBXRue2iuK4=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/index.php?curid=92880308" TargetMode="External"/><Relationship Id="rId4" Type="http://schemas.openxmlformats.org/officeDocument/2006/relationships/hyperlink" Target="https://commons.wikimedia.org/w/index.php?curid=108822417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588247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588247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76794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Image file: five-senses.jpeg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ADA Description: Visual display of the senses: touch, smell, taste, hearing, sight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Source/Rights: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https://www.capefearbg.org/wp-content/uploads/five-senses.jpeg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Image file: HeLa_cells_stained_with_Hoechst_33258.jpeg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ADA Description: Magnified image of cancer cells stained blue.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Source/Rights: By TenOfAllTrades at English Wikipedia - Own work, Public Domain,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https://commons.wikimedia.org/w/index.php?curid=1583880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Image file: Gallium_crystals.jpeg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ADA Description: Magnified image of silver colored metal.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Source/Rights: By en:user:foobar - Own work, CC BY-SA 3.0,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https://commons.wikimedia.org/w/index.php?curid=12703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Image file: Kitty_Joyner_-_Electrical_Engineer_-_GNP-2000-001933.jpeg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ADA Description: Image of female engineer next to machinery. 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Source/Rights: By NACA - Great Images in NASA Archived, Description Archived, Backup, Public Domain, </a:t>
            </a:r>
            <a:r>
              <a:rPr lang="en-US" sz="18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https://commons.wikimedia.org/w/index.php?curid=6455408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Image file:Toddler-Size_Shoe.jpeg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ADA Description: Image of white Velcro shoe 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Source/Rights: By Couch-scratching-cats - I took this picture on April 21, 2021 at 8:29 PM, in a bedroom with a box full of shoes. Previously published: No, CC BY-SA 4.0, </a:t>
            </a:r>
            <a:r>
              <a:rPr lang="en-US" sz="18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https://en.wikipedia.org/w/index.php?curid=67467159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Review expectations for lab material safety and demonstrate how to cut safely.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Set activity expectations, introduce checklist sheet, tie into engineering process.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Tie into idea it has greater magnification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-US"/>
            </a:b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Image file: Micrograph_of_hook_and_loop_fastener,(Velcro_like).jpeg</a:t>
            </a:r>
            <a:br>
              <a:rPr lang="en-US" sz="11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ADA Description: Magnified image of Velcro. </a:t>
            </a:r>
            <a:br>
              <a:rPr lang="en-US" sz="11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Source/Rights: By Natural Philo - Own work, CC BY-SA 3.0, </a:t>
            </a:r>
            <a:r>
              <a:rPr lang="en-US" sz="1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https://commons.wikimedia.org/w/index.php?curid=25882473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-US"/>
            </a:b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Image file: Micrograph_of_hook_and_loop_fastener,(Velcro_like).jpeg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ADA Description: Magnified image of Velcro. 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Source/Rights: By Natural Philo - Own work, CC BY-SA 3.0,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https://commons.wikimedia.org/w/index.php?curid=25882473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Image file:Fish istock photo.jpeg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ADA Description: A big gold fish next to a small gold fish.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Source/Rights: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https://media.istockphoto.com/photos/different-picture-id121029544?k=20&amp;m=121029544&amp;s=612x612&amp;w=0&amp;h=aiL41MrYbuJ_LoW2KixsgrNP8QIym3UeCBXRue2iuK4=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Image file:Berber_Carpet_(macro).jpeg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ADA Description: Magnified image of carpet.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Source/Rights: By Pi_Guy_31415 (talk) (Uploads) - Own work, CC BY 2.5,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https://commons.wikimedia.org/w/index.php?curid=108822417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Image file: Color_circle_(RGB).jpeg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ADA Description: Color wheel.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Source/Rights: By Crossover1370 - Own work, CC BY-SA 4.0,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https://commons.wikimedia.org/w/index.php?curid=92880308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-US"/>
            </a:b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Image file: Micrograph_of_hook_and_loop_fastener,(Velcro_like).jpeg</a:t>
            </a:r>
            <a:br>
              <a:rPr lang="en-US" sz="11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ADA Description: Magnified image of Velcro. </a:t>
            </a:r>
            <a:br>
              <a:rPr lang="en-US" sz="11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Source/Rights: By Natural Philo - Own work, CC BY-SA 3.0, </a:t>
            </a:r>
            <a:r>
              <a:rPr lang="en-US" sz="1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https://commons.wikimedia.org/w/index.php?curid=25882473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-US"/>
            </a:b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Image file: Micrograph_of_hook_and_loop_fastener,(Velcro_like).jpeg</a:t>
            </a:r>
            <a:br>
              <a:rPr lang="en-US" sz="11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ADA Description: Magnified image of Velcro. </a:t>
            </a:r>
            <a:br>
              <a:rPr lang="en-US" sz="11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Source/Rights: By Natural Philo - Own work, CC BY-SA 3.0, </a:t>
            </a:r>
            <a:r>
              <a:rPr lang="en-US" sz="11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https://commons.wikimedia.org/w/index.php?curid=25882473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Everyone pinch your fingers in and out and say magnify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Image file: Magnifiying_glass2.jpeg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ADA Description: Magnified image of stamp 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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Source/Rights: By Heptagon - Own work, CC BY-SA 4.0, </a:t>
            </a: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https://commons.wikimedia.org/w/index.php?curid=3767948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https://www.youtube.com/watch?v=WA4Lf2Q8fNw&amp;feature=emb_logo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sCuXONF04&amp;t=5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10+mintimer&amp;rlz=1C1CHBF_enUS811US811&amp;oq=10+mintimer&amp;aqs=chrome..69i57j0i10l9.2211j0j9&amp;sourceid=chrome&amp;ie=UTF-8&amp;safe=active&amp;ssui=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1min+timer&amp;rlz=1C1CHBF_enUS811US811&amp;oq=1min+timer&amp;aqs=chrome..69i57j0i512l7j0i390l2.2772j0j7&amp;sourceid=chrome&amp;ie=UTF-8&amp;safe=active&amp;ssui=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4Lf2Q8fNw&amp;feature=emb_log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 amt="37000"/>
          </a:blip>
          <a:srcRect t="4924" b="-5447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Designing Magnifiers</a:t>
            </a:r>
            <a:endParaRPr sz="16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2" y="1137427"/>
            <a:ext cx="6117273" cy="11601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Why is magnification important?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We use our 5 senses to observe the world around us to learn and stay safe.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Magnification helps use observe things we can not see with our naked eye.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Did you know your eye was naked?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When we magnify matter, we are better able to stay safe, for example lets read: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●"/>
            </a:pP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Do not lick this book!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" name="Google Shape;127;p11" descr="Preschool: My 5 Senses: Part B | Cape Fear Botanical Gard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484" y="812800"/>
            <a:ext cx="22383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 descr="Ey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1429" y="300445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Why is magnification important?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441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Magnification is also important because it helps us problem solve!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Char char="●"/>
            </a:pPr>
            <a:r>
              <a:rPr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Engineers work hard to invent magnifiers or tools that can magnify matter to solve a variety of problems. Can you think of any?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Char char="●"/>
            </a:pPr>
            <a:r>
              <a:rPr lang="en-US" sz="1800" b="0" i="0" u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For example: 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Char char="●"/>
            </a:pPr>
            <a:r>
              <a:rPr lang="en-US" sz="1800" b="0" i="0" u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Biomedical engineers rely on magnification technology for the evaluation of cells.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Char char="●"/>
            </a:pPr>
            <a:r>
              <a:rPr lang="en-US" sz="1800" b="0" i="0" u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Materials engineers rely on magnification technology in order to evaluate the properties of existing materials to assist them in making more new ones. 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5" name="Google Shape;1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2300" y="845685"/>
            <a:ext cx="18600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2299" y="2860675"/>
            <a:ext cx="1860001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Our Engineering Problem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5832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Today I need your help as engineers.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I need you to invent a magnifier to help figure out how the Velcro on my shoes is broken! The Velcro is not sticking together anymore! I can not see what is wrong with the Velcro with my naked eye, so I need a magnifier. Will you please help me? Other wise I’ll have to hop around on only 1 shoe!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119" y="1794102"/>
            <a:ext cx="23812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522" y="271462"/>
            <a:ext cx="20955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Materials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Cup of water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Pipette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Plastic cup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Scissors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Saran Wrap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Plastic Bag</a:t>
            </a:r>
            <a:endParaRPr/>
          </a:p>
          <a:p>
            <a:pPr marL="400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Velcro Square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52" name="Google Shape;152;p14" descr="Measuring Cu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7308" y="914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 descr="Eye dropper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6100" y="1831427"/>
            <a:ext cx="687256" cy="68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 descr="Water Bottle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4842" y="26423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 descr="Scissors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9607" y="76409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 descr="Toilet Paper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309" y="156241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 descr="Shopping bag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32350" y="24034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 descr="Fastener, hook, loop, tape, texture, velcro, zip icon - Download on  Iconfind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6975723" y="3317875"/>
            <a:ext cx="707571" cy="707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Partner Expectations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Must collaborate: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Make a plan, take turns, listen to ideas, use our communication script for disagreements.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" name="Google Shape;165;p15" descr="Boardroom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170" y="731375"/>
            <a:ext cx="1551215" cy="155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 descr="Good Idea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387" y="36544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 descr="Good Idea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34706" y="3654475"/>
            <a:ext cx="86541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 descr="Thought bubbl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1947" y="28606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 descr="Thought bubbl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450293" y="2977242"/>
            <a:ext cx="63953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Activity Instructions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You will have 10 minutes to collaborate with your partner to make a a magnifier from the materials provided.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You will start by discussing your plans using active listening skills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Deciding who will do what, remember to take turns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Carrying out the plan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Test the design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Repeat with iterations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How will you know if your invention is a magnifier?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How will you record your observation like an engineer?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will you do if your done early?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Be ready to share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Any Questions?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Go Engineers Go!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10 Min Timer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Present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Each group will get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1 minute </a:t>
            </a:r>
            <a:r>
              <a:rPr lang="en-US"/>
              <a:t>to share their findings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We observed that…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Let’s review …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Matter - Anything that takes up space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Examples: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ct val="108108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ct val="108108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ct val="108108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ct val="108108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Can you think of any other examples?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3" descr="Appl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43" y="24034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 descr="Desk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0544" y="2236107"/>
            <a:ext cx="1249136" cy="12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 descr="Group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8381" y="244928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 descr="Lungs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4521" y="2449286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One more iteration…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The class design should have…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Compare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5998425" y="1152475"/>
            <a:ext cx="283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Did our magnifier make the Velcro look like this? Why or why not?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1" name="Google Shape;21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992" y="1104653"/>
            <a:ext cx="3559630" cy="351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could we do differently?</a:t>
            </a:r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You only had these materials this time, could we use others?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Engineers use research to help them problem solve. What research could we conduct?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What matter is this?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49" y="1094014"/>
            <a:ext cx="3559630" cy="351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Let’s review …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Properties of Matter: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  -Smell           -Size               -Shape           -Texture         - Taste          -Color 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" name="Google Shape;81;p5" descr="Basic Shape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0163" y="222228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 descr="5 Ways Small Contractors Can Compete With the Big Guy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9280" y="2190246"/>
            <a:ext cx="1219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5" descr="Lips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7346" y="195443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" descr="Nos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8290" y="21145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6464" y="2114549"/>
            <a:ext cx="12191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 descr="Color circle based on the HSV color space, showing all colors with a value (brightness) of 255 (100%)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3647" y="2140638"/>
            <a:ext cx="1077686" cy="107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properties of matter can you observe?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6"/>
          <p:cNvSpPr txBox="1">
            <a:spLocks noGrp="1"/>
          </p:cNvSpPr>
          <p:nvPr>
            <p:ph type="body" idx="1"/>
          </p:nvPr>
        </p:nvSpPr>
        <p:spPr>
          <a:xfrm>
            <a:off x="5121077" y="1085100"/>
            <a:ext cx="282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- Texture: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- Shape: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- Color: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- Size: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- Smell: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- Taste: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606" y="1085100"/>
            <a:ext cx="3559630" cy="351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What matter is this????!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5249983" y="1104653"/>
            <a:ext cx="248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This is Velcro, just like the piece on your desk.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Observe the piece of Velcro on your desk.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What do you notice?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Char char="●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Why could you not figure out what my picture is?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Google Shape;93;p6">
            <a:extLst>
              <a:ext uri="{FF2B5EF4-FFF2-40B4-BE49-F238E27FC236}">
                <a16:creationId xmlns:a16="http://schemas.microsoft.com/office/drawing/2014/main" id="{FC09CEAB-C801-8DC8-0CBE-C12D6BA163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606" y="1085100"/>
            <a:ext cx="3559630" cy="351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What is magnification?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Magnify - to make matter appear larger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Magnification - happens when you magnify something.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It is like zooming in on an image.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pic>
        <p:nvPicPr>
          <p:cNvPr id="107" name="Google Shape;1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894" y="438299"/>
            <a:ext cx="1953984" cy="173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What is magnification?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Let’s take a look at some other examples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14" name="Google Shape;114;p9" title="Guess the Zoomed in Image! #1 (Hard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3100" y="1843962"/>
            <a:ext cx="5052236" cy="285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Making Magnifiers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Day 2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1458</Words>
  <Application>Microsoft Office PowerPoint</Application>
  <PresentationFormat>On-screen Show (16:9)</PresentationFormat>
  <Paragraphs>122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Arial</vt:lpstr>
      <vt:lpstr>Open Sans</vt:lpstr>
      <vt:lpstr>Simple Light</vt:lpstr>
      <vt:lpstr>PowerPoint Presentation</vt:lpstr>
      <vt:lpstr>Let’s review …</vt:lpstr>
      <vt:lpstr>What matter is this? </vt:lpstr>
      <vt:lpstr>Let’s review …</vt:lpstr>
      <vt:lpstr>What properties of matter can you observe? </vt:lpstr>
      <vt:lpstr>What matter is this????! </vt:lpstr>
      <vt:lpstr>What is magnification?</vt:lpstr>
      <vt:lpstr>What is magnification?</vt:lpstr>
      <vt:lpstr>Making Magnifiers </vt:lpstr>
      <vt:lpstr>Why is magnification important?</vt:lpstr>
      <vt:lpstr>Why is magnification important?</vt:lpstr>
      <vt:lpstr>Our Engineering Problem</vt:lpstr>
      <vt:lpstr>Materials </vt:lpstr>
      <vt:lpstr>Partner Expectations </vt:lpstr>
      <vt:lpstr>Activity Instructions  </vt:lpstr>
      <vt:lpstr>Any Questions?</vt:lpstr>
      <vt:lpstr>Go Engineers Go!</vt:lpstr>
      <vt:lpstr>Present </vt:lpstr>
      <vt:lpstr>We observed that…</vt:lpstr>
      <vt:lpstr>One more iteration…</vt:lpstr>
      <vt:lpstr>Compare</vt:lpstr>
      <vt:lpstr>What could we do differently?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aubry sweeney</dc:creator>
  <cp:lastModifiedBy>Zain Alexander Iqbal</cp:lastModifiedBy>
  <cp:revision>4</cp:revision>
  <dcterms:modified xsi:type="dcterms:W3CDTF">2023-04-20T14:09:29Z</dcterms:modified>
</cp:coreProperties>
</file>