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1"/>
  </p:notesMasterIdLst>
  <p:sldIdLst>
    <p:sldId id="265" r:id="rId3"/>
    <p:sldId id="263" r:id="rId4"/>
    <p:sldId id="262" r:id="rId5"/>
    <p:sldId id="257" r:id="rId6"/>
    <p:sldId id="261" r:id="rId7"/>
    <p:sldId id="260" r:id="rId8"/>
    <p:sldId id="26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EE053-7670-4EDF-811F-D81A2F2C6222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35600-7707-4BEC-86CC-E9E5C6584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5600-7707-4BEC-86CC-E9E5C658474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5600-7707-4BEC-86CC-E9E5C658474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5600-7707-4BEC-86CC-E9E5C658474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5600-7707-4BEC-86CC-E9E5C658474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5600-7707-4BEC-86CC-E9E5C658474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5600-7707-4BEC-86CC-E9E5C658474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84912-C5A6-44B0-9D09-6EEA51783A3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5600-7707-4BEC-86CC-E9E5C65847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93F9530-606F-44DB-9FE1-2DFC0A34053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C835111-C9C5-4E5F-A09D-FB6394F9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bskids.org/designsquad/profiles/chris_gray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52400" y="3962400"/>
            <a:ext cx="8991600" cy="11652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Cars: Engineering </a:t>
            </a:r>
            <a:r>
              <a:rPr kumimoji="0" lang="en-US" sz="3600" b="0" i="1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fo</a:t>
            </a:r>
            <a:r>
              <a:rPr lang="en-US" sz="3600" i="1" dirty="0" smtClean="0">
                <a:latin typeface="Comic Sans MS" pitchFamily="66" charset="0"/>
                <a:ea typeface="+mj-ea"/>
                <a:cs typeface="+mj-cs"/>
              </a:rPr>
              <a:t>r Efficiency </a:t>
            </a:r>
            <a:r>
              <a:rPr lang="en-US" sz="4000" i="1" dirty="0" smtClean="0">
                <a:latin typeface="Comic Sans MS" pitchFamily="66" charset="0"/>
                <a:ea typeface="+mj-ea"/>
                <a:cs typeface="+mj-cs"/>
              </a:rPr>
              <a:t/>
            </a:r>
            <a:br>
              <a:rPr lang="en-US" sz="4000" i="1" dirty="0" smtClean="0">
                <a:latin typeface="Comic Sans MS" pitchFamily="66" charset="0"/>
                <a:ea typeface="+mj-ea"/>
                <a:cs typeface="+mj-cs"/>
              </a:rPr>
            </a:br>
            <a:r>
              <a:rPr lang="en-US" sz="3600" i="1" dirty="0" smtClean="0">
                <a:latin typeface="Comic Sans MS" pitchFamily="66" charset="0"/>
                <a:ea typeface="+mj-ea"/>
                <a:cs typeface="+mj-cs"/>
              </a:rPr>
              <a:t>Day 1 </a:t>
            </a:r>
            <a:endParaRPr kumimoji="0" lang="en-US" sz="4000" b="0" i="1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14400"/>
            <a:ext cx="4445586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624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</a:t>
            </a:r>
            <a:r>
              <a:rPr lang="en-US" smtClean="0"/>
              <a:t>do engineers </a:t>
            </a:r>
            <a:r>
              <a:rPr lang="en-US" dirty="0" smtClean="0"/>
              <a:t>want to design energy-efficient cars?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133600"/>
            <a:ext cx="3365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133600"/>
            <a:ext cx="3160765" cy="213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343400"/>
            <a:ext cx="3276600" cy="216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Energy-Efficient Cars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3386152" cy="207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5867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are some special things you notice about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these cars?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200"/>
            <a:ext cx="371371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t="7366"/>
          <a:stretch>
            <a:fillRect/>
          </a:stretch>
        </p:blipFill>
        <p:spPr bwMode="auto">
          <a:xfrm>
            <a:off x="2819400" y="3810000"/>
            <a:ext cx="3116086" cy="191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Cars…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3429000"/>
            <a:ext cx="8229600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Have a sleek design so they cut through the air smoothly.</a:t>
            </a:r>
          </a:p>
          <a:p>
            <a:r>
              <a:rPr lang="en-US" dirty="0" smtClean="0"/>
              <a:t>Roll smoothly (Do not lose energy from friction in the wheels).</a:t>
            </a:r>
          </a:p>
          <a:p>
            <a:r>
              <a:rPr lang="en-US" dirty="0" smtClean="0"/>
              <a:t>Have powerful and efficient motors or use renewable energy.</a:t>
            </a:r>
          </a:p>
          <a:p>
            <a:r>
              <a:rPr lang="en-US" dirty="0" smtClean="0"/>
              <a:t>Are very small and light weight.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8317" b="8516"/>
          <a:stretch>
            <a:fillRect/>
          </a:stretch>
        </p:blipFill>
        <p:spPr bwMode="auto">
          <a:xfrm>
            <a:off x="2895600" y="1600200"/>
            <a:ext cx="3352800" cy="186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Air slows cars down a lot and makes them lose energy.</a:t>
            </a:r>
          </a:p>
          <a:p>
            <a:r>
              <a:rPr lang="en-US" dirty="0" smtClean="0"/>
              <a:t>Cars were designed with smooth lines like fish to help them cut through the air.</a:t>
            </a:r>
          </a:p>
          <a:p>
            <a:r>
              <a:rPr lang="en-US" dirty="0" smtClean="0"/>
              <a:t>Engineer’s test car designs in wind tunnels to see how easily they cut through the air.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0"/>
            <a:ext cx="3632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8246" y="3810000"/>
            <a:ext cx="359504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Week's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0010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Goal: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/>
              <a:t>	Design and build a car that </a:t>
            </a:r>
            <a:br>
              <a:rPr lang="en-US" b="1" dirty="0" smtClean="0"/>
            </a:br>
            <a:r>
              <a:rPr lang="en-US" b="1" dirty="0" smtClean="0"/>
              <a:t>will move the fastest (and </a:t>
            </a:r>
            <a:br>
              <a:rPr lang="en-US" b="1" dirty="0" smtClean="0"/>
            </a:br>
            <a:r>
              <a:rPr lang="en-US" b="1" dirty="0" smtClean="0"/>
              <a:t>maybe even jump the </a:t>
            </a:r>
            <a:br>
              <a:rPr lang="en-US" b="1" dirty="0" smtClean="0"/>
            </a:br>
            <a:r>
              <a:rPr lang="en-US" b="1" dirty="0" smtClean="0"/>
              <a:t>farthest)</a:t>
            </a: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Materials:</a:t>
            </a:r>
            <a:r>
              <a:rPr lang="en-US" b="1" i="1" dirty="0" smtClean="0"/>
              <a:t> 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	Lifesaver ® Mints, straws, tape, popsicle sticks, index cards, paper clips.</a:t>
            </a:r>
            <a:endParaRPr lang="en-US" b="1" dirty="0"/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Test: 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/>
              <a:t>	Ramp race track.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4307" y="1503220"/>
            <a:ext cx="396969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Engineering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3429000" cy="3048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Problem</a:t>
            </a:r>
          </a:p>
          <a:p>
            <a:r>
              <a:rPr lang="en-US" sz="3600" b="1" dirty="0" smtClean="0"/>
              <a:t>Imagination</a:t>
            </a:r>
          </a:p>
          <a:p>
            <a:r>
              <a:rPr lang="en-US" sz="3600" b="1" dirty="0" smtClean="0"/>
              <a:t>Design</a:t>
            </a:r>
          </a:p>
          <a:p>
            <a:r>
              <a:rPr lang="en-US" sz="3600" b="1" dirty="0" smtClean="0"/>
              <a:t>Build</a:t>
            </a:r>
          </a:p>
          <a:p>
            <a:r>
              <a:rPr lang="en-US" sz="3600" b="1" dirty="0" smtClean="0"/>
              <a:t>Test</a:t>
            </a:r>
            <a:endParaRPr lang="en-US" sz="3600" b="1" dirty="0"/>
          </a:p>
        </p:txBody>
      </p:sp>
      <p:pic>
        <p:nvPicPr>
          <p:cNvPr id="1027" name="Picture 3" descr="H:\Outreach\Outreach P H O T O S\Summer Outreach\Ryan Elementary TEAMS camp\Summer 2009\Cars\Ryan Engineering Camp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860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153400" cy="449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Roller Coaster Design video (works similarly to the cars):</a:t>
            </a:r>
          </a:p>
          <a:p>
            <a:pPr lvl="1">
              <a:buNone/>
            </a:pPr>
            <a:r>
              <a:rPr lang="en-US" sz="3200" dirty="0" smtClean="0">
                <a:hlinkClick r:id="rId3"/>
              </a:rPr>
              <a:t>http://pbskids.org/designsquad/profiles/chris_gray.html</a:t>
            </a:r>
            <a:endParaRPr lang="en-US" sz="32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1681</TotalTime>
  <Words>155</Words>
  <Application>Microsoft Office PowerPoint</Application>
  <PresentationFormat>On-screen Show (4:3)</PresentationFormat>
  <Paragraphs>38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Median</vt:lpstr>
      <vt:lpstr>Aspect</vt:lpstr>
      <vt:lpstr>Slide 1</vt:lpstr>
      <vt:lpstr>Why do engineers want to design energy-efficient cars?</vt:lpstr>
      <vt:lpstr>Energy-Efficient Cars</vt:lpstr>
      <vt:lpstr>Efficient Cars…</vt:lpstr>
      <vt:lpstr>Aerodynamics</vt:lpstr>
      <vt:lpstr>This Week's Project</vt:lpstr>
      <vt:lpstr>Engineering Design Process</vt:lpstr>
      <vt:lpstr>Other 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Race Car Design!</dc:title>
  <dc:creator>Jake</dc:creator>
  <cp:lastModifiedBy>Janet Yowell</cp:lastModifiedBy>
  <cp:revision>56</cp:revision>
  <dcterms:created xsi:type="dcterms:W3CDTF">2009-06-04T17:26:22Z</dcterms:created>
  <dcterms:modified xsi:type="dcterms:W3CDTF">2011-12-13T18:16:19Z</dcterms:modified>
</cp:coreProperties>
</file>